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sldIdLst>
    <p:sldId id="293" r:id="rId2"/>
    <p:sldId id="256" r:id="rId3"/>
    <p:sldId id="273" r:id="rId4"/>
    <p:sldId id="274" r:id="rId5"/>
    <p:sldId id="258" r:id="rId6"/>
    <p:sldId id="270" r:id="rId7"/>
    <p:sldId id="261" r:id="rId8"/>
    <p:sldId id="260" r:id="rId9"/>
    <p:sldId id="281" r:id="rId10"/>
    <p:sldId id="280" r:id="rId11"/>
    <p:sldId id="283" r:id="rId12"/>
    <p:sldId id="269" r:id="rId13"/>
    <p:sldId id="301" r:id="rId14"/>
    <p:sldId id="300" r:id="rId15"/>
    <p:sldId id="295" r:id="rId16"/>
    <p:sldId id="310" r:id="rId17"/>
    <p:sldId id="304" r:id="rId18"/>
    <p:sldId id="257" r:id="rId19"/>
    <p:sldId id="306" r:id="rId20"/>
    <p:sldId id="276" r:id="rId21"/>
    <p:sldId id="30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64A79-D027-48F9-AB43-A60C19A9E694}" v="709" dt="2024-10-15T21:14:19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2T09:05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35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86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5789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590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44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03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514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374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9D54-7492-4537-2751-AD7538CC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D9DB-D5A7-4B2E-262D-C53CCA2B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AC02C-A3BC-BF8A-B70A-9C8C71F8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ECCE-657F-6A6F-B3AA-8A91E194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F9AD-B7B0-7071-DDCB-D8720D3A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10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321B-275E-CBAD-9CE9-78D114E3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0597-B3D6-CCC2-F664-4206F3F03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7E83-5511-3D41-344F-A724ABC7E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BA6C2-4E0E-6900-D56B-AF4E123E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9642D-223F-E5EC-9C61-40EBFAA2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754E7-042F-8AAA-5B8A-45CEB621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3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804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CD80-7A98-2AFA-DA82-BE019E8B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6FC91-6CE2-7D54-622E-EFC795D6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1ADE6-9B26-F7EE-953F-B24362C6B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66A40-E1EC-75CF-6EE1-89E998716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9A1BA-8BEE-53E8-8375-7534D89D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45BF0-E95B-FBF6-B6BA-71D3A66D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98D72-3DF8-7FE5-AB63-0EAB755A0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4540C-AE34-034E-BC55-C9627852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24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8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34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73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39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98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5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972A1C-8337-470E-B73E-2828724F378A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225F61-C183-4D59-B7E4-130136AC3C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58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  <p:sldLayoutId id="2147483968" r:id="rId19"/>
    <p:sldLayoutId id="2147483969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;p13">
            <a:extLst>
              <a:ext uri="{FF2B5EF4-FFF2-40B4-BE49-F238E27FC236}">
                <a16:creationId xmlns:a16="http://schemas.microsoft.com/office/drawing/2014/main" id="{A92BB30E-44C3-AC37-CC97-613706D0B3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1775" y="584273"/>
            <a:ext cx="1490770" cy="14854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3DDD8432-6ACF-2360-D742-85C2183DB151}"/>
              </a:ext>
            </a:extLst>
          </p:cNvPr>
          <p:cNvSpPr txBox="1"/>
          <p:nvPr/>
        </p:nvSpPr>
        <p:spPr>
          <a:xfrm>
            <a:off x="2684206" y="788902"/>
            <a:ext cx="682358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RAJKIYA ENGINEERING COLLEGE, BIJNOR</a:t>
            </a: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23036B1-C332-05F5-8F57-4932EAA1F5E7}"/>
              </a:ext>
            </a:extLst>
          </p:cNvPr>
          <p:cNvSpPr txBox="1"/>
          <p:nvPr/>
        </p:nvSpPr>
        <p:spPr>
          <a:xfrm rot="-1224" flipH="1">
            <a:off x="3202807" y="1274613"/>
            <a:ext cx="551863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AICTE APPROVED GOVERNMENT ENGINEERING COLLEGE AFFILIATED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TO DR. A.P.J. ABDUL KALAM TECHNICAL UNIVERSITY LUCKNOW (U.P)</a:t>
            </a:r>
            <a:endParaRPr sz="12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5FAAE5C4-5632-D649-A271-00BCCEC1F393}"/>
              </a:ext>
            </a:extLst>
          </p:cNvPr>
          <p:cNvSpPr txBox="1"/>
          <p:nvPr/>
        </p:nvSpPr>
        <p:spPr>
          <a:xfrm rot="-2851">
            <a:off x="4614892" y="1928434"/>
            <a:ext cx="23698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  A PRESENTATION ON</a:t>
            </a:r>
            <a:endParaRPr sz="1400" b="1" i="0" u="none" strike="noStrike" cap="none" dirty="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2984D9D9-F532-C3ED-1FFD-1F4A8317F9D5}"/>
              </a:ext>
            </a:extLst>
          </p:cNvPr>
          <p:cNvSpPr txBox="1"/>
          <p:nvPr/>
        </p:nvSpPr>
        <p:spPr>
          <a:xfrm>
            <a:off x="2322576" y="2373332"/>
            <a:ext cx="76352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A MODIFIED SELF CHARGEABLE ADAPTER FOR CHARGING THE                     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1;p13">
            <a:extLst>
              <a:ext uri="{FF2B5EF4-FFF2-40B4-BE49-F238E27FC236}">
                <a16:creationId xmlns:a16="http://schemas.microsoft.com/office/drawing/2014/main" id="{C61AAD49-E0B9-9626-F054-97B64E69EAE1}"/>
              </a:ext>
            </a:extLst>
          </p:cNvPr>
          <p:cNvSpPr txBox="1"/>
          <p:nvPr/>
        </p:nvSpPr>
        <p:spPr>
          <a:xfrm>
            <a:off x="3928167" y="3631225"/>
            <a:ext cx="326816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Vishal Kumar (2107350200053)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BAD8DB9D-6D7A-EE8A-FE84-363CD432A299}"/>
              </a:ext>
            </a:extLst>
          </p:cNvPr>
          <p:cNvSpPr txBox="1"/>
          <p:nvPr/>
        </p:nvSpPr>
        <p:spPr>
          <a:xfrm>
            <a:off x="5055477" y="4641766"/>
            <a:ext cx="149450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Submitted To</a:t>
            </a:r>
            <a:endParaRPr sz="16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4;p13">
            <a:extLst>
              <a:ext uri="{FF2B5EF4-FFF2-40B4-BE49-F238E27FC236}">
                <a16:creationId xmlns:a16="http://schemas.microsoft.com/office/drawing/2014/main" id="{3265C49E-495D-7C82-3FB3-0FB4D7B45AC1}"/>
              </a:ext>
            </a:extLst>
          </p:cNvPr>
          <p:cNvSpPr txBox="1"/>
          <p:nvPr/>
        </p:nvSpPr>
        <p:spPr>
          <a:xfrm>
            <a:off x="4937760" y="3131293"/>
            <a:ext cx="1753486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Presented by</a:t>
            </a:r>
            <a:endParaRPr lang="en-US" sz="18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5;p13">
            <a:extLst>
              <a:ext uri="{FF2B5EF4-FFF2-40B4-BE49-F238E27FC236}">
                <a16:creationId xmlns:a16="http://schemas.microsoft.com/office/drawing/2014/main" id="{55A850E1-741B-7B7E-CBCE-F7D25DFB2FD2}"/>
              </a:ext>
            </a:extLst>
          </p:cNvPr>
          <p:cNvSpPr txBox="1"/>
          <p:nvPr/>
        </p:nvSpPr>
        <p:spPr>
          <a:xfrm>
            <a:off x="4610645" y="5093358"/>
            <a:ext cx="242304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Archana Sharma</a:t>
            </a:r>
            <a:r>
              <a:rPr lang="en" sz="16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7;p13">
            <a:extLst>
              <a:ext uri="{FF2B5EF4-FFF2-40B4-BE49-F238E27FC236}">
                <a16:creationId xmlns:a16="http://schemas.microsoft.com/office/drawing/2014/main" id="{4D92CB95-A8DD-F369-695F-2E576AB6FF07}"/>
              </a:ext>
            </a:extLst>
          </p:cNvPr>
          <p:cNvSpPr txBox="1"/>
          <p:nvPr/>
        </p:nvSpPr>
        <p:spPr>
          <a:xfrm rot="1141" flipH="1">
            <a:off x="855755" y="5076650"/>
            <a:ext cx="26936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Mohm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</a:t>
            </a: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Ahmad 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752621-56A2-DA17-19F4-5D83667D3658}"/>
              </a:ext>
            </a:extLst>
          </p:cNvPr>
          <p:cNvSpPr txBox="1"/>
          <p:nvPr/>
        </p:nvSpPr>
        <p:spPr>
          <a:xfrm>
            <a:off x="3549450" y="2753662"/>
            <a:ext cx="517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ELECTRONIC DEVICE UNDER 5 V &amp; 2 AMP</a:t>
            </a:r>
            <a:endParaRPr lang="en-IN" dirty="0"/>
          </a:p>
        </p:txBody>
      </p:sp>
      <p:sp>
        <p:nvSpPr>
          <p:cNvPr id="24" name="Google Shape;66;p13">
            <a:extLst>
              <a:ext uri="{FF2B5EF4-FFF2-40B4-BE49-F238E27FC236}">
                <a16:creationId xmlns:a16="http://schemas.microsoft.com/office/drawing/2014/main" id="{FEADFB6F-8333-03B1-D3B3-3DFAB060276D}"/>
              </a:ext>
            </a:extLst>
          </p:cNvPr>
          <p:cNvSpPr txBox="1"/>
          <p:nvPr/>
        </p:nvSpPr>
        <p:spPr>
          <a:xfrm>
            <a:off x="8932059" y="5426451"/>
            <a:ext cx="27946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Assistant Professor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Department of Electrical Engineering 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67;p13">
            <a:extLst>
              <a:ext uri="{FF2B5EF4-FFF2-40B4-BE49-F238E27FC236}">
                <a16:creationId xmlns:a16="http://schemas.microsoft.com/office/drawing/2014/main" id="{0A126CB8-D56A-BDFE-DE6F-1042749273C4}"/>
              </a:ext>
            </a:extLst>
          </p:cNvPr>
          <p:cNvSpPr txBox="1"/>
          <p:nvPr/>
        </p:nvSpPr>
        <p:spPr>
          <a:xfrm rot="1141" flipH="1">
            <a:off x="8683545" y="5148901"/>
            <a:ext cx="26936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Navneet Kumar 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61;p13">
            <a:extLst>
              <a:ext uri="{FF2B5EF4-FFF2-40B4-BE49-F238E27FC236}">
                <a16:creationId xmlns:a16="http://schemas.microsoft.com/office/drawing/2014/main" id="{A060F059-AB80-FEA5-065D-F460685FBD78}"/>
              </a:ext>
            </a:extLst>
          </p:cNvPr>
          <p:cNvSpPr txBox="1"/>
          <p:nvPr/>
        </p:nvSpPr>
        <p:spPr>
          <a:xfrm>
            <a:off x="3858768" y="3929681"/>
            <a:ext cx="35204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Shivam (2107350200044)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1;p13">
            <a:extLst>
              <a:ext uri="{FF2B5EF4-FFF2-40B4-BE49-F238E27FC236}">
                <a16:creationId xmlns:a16="http://schemas.microsoft.com/office/drawing/2014/main" id="{960B562E-E1E7-E049-A888-6C41A4277B9C}"/>
              </a:ext>
            </a:extLst>
          </p:cNvPr>
          <p:cNvSpPr txBox="1"/>
          <p:nvPr/>
        </p:nvSpPr>
        <p:spPr>
          <a:xfrm>
            <a:off x="3922775" y="4231877"/>
            <a:ext cx="42062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Ravi Shivam (2107350200037)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66;p13">
            <a:extLst>
              <a:ext uri="{FF2B5EF4-FFF2-40B4-BE49-F238E27FC236}">
                <a16:creationId xmlns:a16="http://schemas.microsoft.com/office/drawing/2014/main" id="{C97716DB-A593-24D8-1E0F-4FAA66AA4AF8}"/>
              </a:ext>
            </a:extLst>
          </p:cNvPr>
          <p:cNvSpPr txBox="1"/>
          <p:nvPr/>
        </p:nvSpPr>
        <p:spPr>
          <a:xfrm>
            <a:off x="1065995" y="5353665"/>
            <a:ext cx="27946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Assistant Professor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Department of Electrical Engineering 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66;p13">
            <a:extLst>
              <a:ext uri="{FF2B5EF4-FFF2-40B4-BE49-F238E27FC236}">
                <a16:creationId xmlns:a16="http://schemas.microsoft.com/office/drawing/2014/main" id="{C7511C4C-29B6-AF1A-5B2F-480D0D24270B}"/>
              </a:ext>
            </a:extLst>
          </p:cNvPr>
          <p:cNvSpPr txBox="1"/>
          <p:nvPr/>
        </p:nvSpPr>
        <p:spPr>
          <a:xfrm>
            <a:off x="4822153" y="5386144"/>
            <a:ext cx="27946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   Assistant Professor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Department of Electrical Engineering </a:t>
            </a:r>
            <a:endParaRPr sz="1200"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CFB18CA-0DCC-A729-A59F-A9FDFF08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3" y="433371"/>
            <a:ext cx="1805231" cy="178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4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A8FFA-7FE5-7842-8082-D2F535F1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12" y="776092"/>
            <a:ext cx="6675120" cy="120113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motor/generator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02E1-6CEC-90E7-FF4F-1D3912D6C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112326"/>
            <a:ext cx="5451414" cy="4151314"/>
          </a:xfrm>
        </p:spPr>
        <p:txBody>
          <a:bodyPr>
            <a:noAutofit/>
          </a:bodyPr>
          <a:lstStyle/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Coreless motor 7x16mm with shaft size: 0.8 x 4.7mm.</a:t>
            </a:r>
          </a:p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Rated voltage is 3.7V - 4.2V. Current: 0.1A -1.5A.</a:t>
            </a:r>
          </a:p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Max speed: 48000 rpm(no load). Wire length 5cm/3".</a:t>
            </a:r>
          </a:p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Main color: silver </a:t>
            </a:r>
            <a:r>
              <a:rPr lang="en-US" sz="2800" b="0" i="0" cap="none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88BD6F80-E982-4B2A-F93B-D930F1F612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46" y="2112326"/>
            <a:ext cx="3573244" cy="356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7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79ED-20E1-ECAB-2DF9-3B061E89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0701-02F8-4903-5A1E-A462F363F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3" y="2097088"/>
            <a:ext cx="4526280" cy="3142424"/>
          </a:xfrm>
        </p:spPr>
        <p:txBody>
          <a:bodyPr>
            <a:normAutofit/>
          </a:bodyPr>
          <a:lstStyle/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rechargeable battery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5V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3.7V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400mAh</a:t>
            </a:r>
          </a:p>
          <a:p>
            <a:endParaRPr lang="en-IN" sz="2800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D01D914-8A98-1170-86D9-58CDFD3229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048" y="1868723"/>
            <a:ext cx="3040381" cy="31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7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BCC1-C10F-C601-1650-1913BD2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41" y="426493"/>
            <a:ext cx="9905998" cy="1478570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4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 v to 5 v boost converter breakout 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F801730-6C1D-D70D-9052-D3B350D79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9085" y="3127569"/>
            <a:ext cx="358941" cy="2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1A527-AA85-44DA-DECC-AB245996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85" y="2262457"/>
            <a:ext cx="4480560" cy="34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2806D0-CFD7-08A9-2D63-97CEB168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5" y="2215959"/>
            <a:ext cx="5161606" cy="35188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2732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30E3-E562-A60E-DF82-B04A5C8C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converter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E2BE-B3CE-47E2-F96E-DDA6EC01F0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29384"/>
            <a:ext cx="10363826" cy="3861815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cap="none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a portable backup power supply with an input that matches the 5.0V adapter to charge the internal battery.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cap="none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built-in battery for portable device to provide 5.0v/3.0a usb2.0 supply output for external devices.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cap="none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Protection: overcharge protection, over discharge protection, short circuit protection, constant current.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45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AC2B-0541-E8A4-CED1-6EAC85DB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7" y="188749"/>
            <a:ext cx="10364451" cy="159617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generator principle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29E1-C811-E295-B01E-87A9E77504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8366" y="1855028"/>
            <a:ext cx="10363826" cy="4317172"/>
          </a:xfrm>
        </p:spPr>
        <p:txBody>
          <a:bodyPr>
            <a:no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DC generator converts mechanical energy into electrical energy using the principle of electromagnetic induction: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DC generator has a stationary field magnet and a rotating armature, which is a coil of wire.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1D3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armature is placed between the poles of the field magnet. When the armature rotates, it cuts through the magnetic field, which induces an electromotive force (EMF) in the armature. 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9023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D5AC-0A88-5EBC-5DA6-46143DCF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12" y="428017"/>
            <a:ext cx="10241280" cy="1019783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and Working of device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8A77C7-853F-A98A-C5C6-95B4C2B3B88F}"/>
                  </a:ext>
                </a:extLst>
              </p14:cNvPr>
              <p14:cNvContentPartPr/>
              <p14:nvPr/>
            </p14:nvContentPartPr>
            <p14:xfrm>
              <a:off x="6246701" y="392657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8A77C7-853F-A98A-C5C6-95B4C2B3B8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7701" y="391793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F9EC1E0-0829-4E9A-F2D1-378083F52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8280" b="4796"/>
          <a:stretch/>
        </p:blipFill>
        <p:spPr>
          <a:xfrm>
            <a:off x="2310063" y="1611629"/>
            <a:ext cx="7238197" cy="4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1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4B2FB-E918-C28B-3F8D-44D5B3E6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926F5D-D411-31D0-5102-389819748BE9}"/>
              </a:ext>
            </a:extLst>
          </p:cNvPr>
          <p:cNvSpPr txBox="1"/>
          <p:nvPr/>
        </p:nvSpPr>
        <p:spPr>
          <a:xfrm>
            <a:off x="1007184" y="391406"/>
            <a:ext cx="90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AND WORKING OF DEVICE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187F9-6CB6-F321-9A2B-D2D2B047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83" y="1053346"/>
            <a:ext cx="11030517" cy="56009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06A23B-4C77-AC68-68F2-0B5C2267FBB4}"/>
              </a:ext>
            </a:extLst>
          </p:cNvPr>
          <p:cNvSpPr txBox="1"/>
          <p:nvPr/>
        </p:nvSpPr>
        <p:spPr>
          <a:xfrm>
            <a:off x="3984498" y="4533638"/>
            <a:ext cx="129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(Converter)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A05ED-F772-9E0B-20D6-BE96B51FAF7B}"/>
              </a:ext>
            </a:extLst>
          </p:cNvPr>
          <p:cNvSpPr txBox="1"/>
          <p:nvPr/>
        </p:nvSpPr>
        <p:spPr>
          <a:xfrm>
            <a:off x="9444609" y="5722358"/>
            <a:ext cx="106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(Battery)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E02FF-0E53-7573-CF14-08677049AB8A}"/>
              </a:ext>
            </a:extLst>
          </p:cNvPr>
          <p:cNvSpPr txBox="1"/>
          <p:nvPr/>
        </p:nvSpPr>
        <p:spPr>
          <a:xfrm>
            <a:off x="8419338" y="1534406"/>
            <a:ext cx="290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{Mechanical disk for turn-off}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A108D-4490-3F85-0B9C-73F4AEF035F5}"/>
              </a:ext>
            </a:extLst>
          </p:cNvPr>
          <p:cNvSpPr txBox="1"/>
          <p:nvPr/>
        </p:nvSpPr>
        <p:spPr>
          <a:xfrm>
            <a:off x="5450205" y="3484508"/>
            <a:ext cx="129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(Dc motor)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B049C3-83D6-3E17-31BE-5D428BA8A90A}"/>
              </a:ext>
            </a:extLst>
          </p:cNvPr>
          <p:cNvSpPr txBox="1"/>
          <p:nvPr/>
        </p:nvSpPr>
        <p:spPr>
          <a:xfrm>
            <a:off x="4609719" y="1534406"/>
            <a:ext cx="129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(Magnet)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69BA4F-2008-FF25-8F50-584C32E2FE1F}"/>
              </a:ext>
            </a:extLst>
          </p:cNvPr>
          <p:cNvSpPr txBox="1"/>
          <p:nvPr/>
        </p:nvSpPr>
        <p:spPr>
          <a:xfrm>
            <a:off x="9976104" y="3316344"/>
            <a:ext cx="1291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S1,Starter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C1CCC-8D75-D2E7-CC89-F762E11D683B}"/>
              </a:ext>
            </a:extLst>
          </p:cNvPr>
          <p:cNvSpPr txBox="1"/>
          <p:nvPr/>
        </p:nvSpPr>
        <p:spPr>
          <a:xfrm>
            <a:off x="7975854" y="6523068"/>
            <a:ext cx="293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S2,For charge starter battery 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4E02B7-2745-4B33-9840-1AEDCAE63953}"/>
              </a:ext>
            </a:extLst>
          </p:cNvPr>
          <p:cNvSpPr txBox="1"/>
          <p:nvPr/>
        </p:nvSpPr>
        <p:spPr>
          <a:xfrm>
            <a:off x="6270625" y="4173315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3.7 V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4BEF6-12B9-0C68-23D2-EFB7B9AFB2FA}"/>
              </a:ext>
            </a:extLst>
          </p:cNvPr>
          <p:cNvSpPr txBox="1"/>
          <p:nvPr/>
        </p:nvSpPr>
        <p:spPr>
          <a:xfrm>
            <a:off x="3819525" y="5457031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V &amp; 2A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1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763C-C649-CF8E-663B-1AE75E20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24" y="618517"/>
            <a:ext cx="8284464" cy="68907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device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D76E-B622-A3D3-61AF-34D56895E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4358" y="1489268"/>
            <a:ext cx="10363826" cy="526814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switch is closed of battery source then the motor start rotation.</a:t>
            </a:r>
          </a:p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surrounding magnetic field arrangement on shaft of rotor.</a:t>
            </a:r>
          </a:p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 remains in rotation even after disconnecting through the source of battery. </a:t>
            </a:r>
          </a:p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results motor start working as generator on the principle of electromagnetic induction.</a:t>
            </a:r>
          </a:p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of converter close then to get a constant current of 5v and 2 amp.</a:t>
            </a:r>
          </a:p>
          <a:p>
            <a:pPr algn="just"/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output power can be use to charge the electronic devices. 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19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BD1A-4F37-72DF-F19E-A5493607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49" y="737216"/>
            <a:ext cx="11320086" cy="12744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Electronics devices under{5 v &amp; 2 amp}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DAAF-62BB-0F21-85DE-C22AC6668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5" y="2201565"/>
            <a:ext cx="3218688" cy="5283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phones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0FAAD-8A58-12EB-84E7-220622A35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3" y="2184401"/>
            <a:ext cx="3428354" cy="60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watches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FFF48-1D06-8D9F-2894-EE5D47989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794" y="2184401"/>
            <a:ext cx="3513550" cy="6095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en-IN" dirty="0">
                <a:latin typeface="Bahnschrift Light Condensed" panose="020B0502040204020203" pitchFamily="34" charset="0"/>
              </a:rPr>
              <a:t>  earphones 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6AD98A08-C968-39F3-C4E8-12C8964E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7" y="2716676"/>
            <a:ext cx="2964686" cy="32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7DB2732B-3F8E-4EBA-97B6-2F630859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43" y="2866772"/>
            <a:ext cx="2644140" cy="296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">
            <a:extLst>
              <a:ext uri="{FF2B5EF4-FFF2-40B4-BE49-F238E27FC236}">
                <a16:creationId xmlns:a16="http://schemas.microsoft.com/office/drawing/2014/main" id="{7E0B7887-EF31-31A7-A5BC-49755BCC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56" y="2979915"/>
            <a:ext cx="2219325" cy="27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">
            <a:extLst>
              <a:ext uri="{FF2B5EF4-FFF2-40B4-BE49-F238E27FC236}">
                <a16:creationId xmlns:a16="http://schemas.microsoft.com/office/drawing/2014/main" id="{24CEACEB-3C77-9843-09D7-09930B2A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899" y="2966721"/>
            <a:ext cx="2408125" cy="308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3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D2EC-C3F6-8EA1-FC9D-9DF0DCFF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lienware M15 R7">
            <a:extLst>
              <a:ext uri="{FF2B5EF4-FFF2-40B4-BE49-F238E27FC236}">
                <a16:creationId xmlns:a16="http://schemas.microsoft.com/office/drawing/2014/main" id="{5ECAABDE-6DC2-5C9E-36C7-905AFAEC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62" y="3208437"/>
            <a:ext cx="3789658" cy="34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8DE67-D8E0-B4AF-5805-7C234EEA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60" y="115763"/>
            <a:ext cx="10364451" cy="159617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Alienware m18 Gaming Notebook">
            <a:extLst>
              <a:ext uri="{FF2B5EF4-FFF2-40B4-BE49-F238E27FC236}">
                <a16:creationId xmlns:a16="http://schemas.microsoft.com/office/drawing/2014/main" id="{B635DCF1-F57C-ED3F-62DA-36FE04FDF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19" y="3639312"/>
            <a:ext cx="3319911" cy="24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EFF8C26-8B30-91D7-CB8C-11B32A71C8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2138" y="1121342"/>
            <a:ext cx="1076471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increasing its range, the device can support larger electronic devices like laptops.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Enhanced power capacity ensures efficient charging for high-energy devices. </a:t>
            </a:r>
          </a:p>
        </p:txBody>
      </p:sp>
    </p:spTree>
    <p:extLst>
      <p:ext uri="{BB962C8B-B14F-4D97-AF65-F5344CB8AC3E}">
        <p14:creationId xmlns:p14="http://schemas.microsoft.com/office/powerpoint/2010/main" val="282173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BB7F8-CDA9-D9C8-0FD4-83E7EAB0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71" y="3200400"/>
            <a:ext cx="2257258" cy="2148839"/>
          </a:xfrm>
          <a:prstGeom prst="round2DiagRect">
            <a:avLst>
              <a:gd name="adj1" fmla="val 16667"/>
              <a:gd name="adj2" fmla="val 1017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E4021-3F4C-3748-1FFA-935685328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6" y="877824"/>
            <a:ext cx="11946128" cy="20726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Modified Self Chargeable adapter for charging the electronic devices under 5 V &amp; 2 amp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4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2966-675D-352B-7A1D-EC8EDCB9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60" y="115763"/>
            <a:ext cx="10364451" cy="159617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DE250-01DF-156C-A7BF-7B83C27E065F}"/>
              </a:ext>
            </a:extLst>
          </p:cNvPr>
          <p:cNvSpPr txBox="1"/>
          <p:nvPr/>
        </p:nvSpPr>
        <p:spPr>
          <a:xfrm>
            <a:off x="1297003" y="1711940"/>
            <a:ext cx="93526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Charging Technology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over-the-air wireless charging using RF energy and infrared beams, removing the need for charging pads.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360-degree charging, allowing devices to charge seamlessly regardless of orientation or placement.</a:t>
            </a:r>
          </a:p>
        </p:txBody>
      </p:sp>
      <p:pic>
        <p:nvPicPr>
          <p:cNvPr id="9220" name="Picture 4" descr="Xiaomi unveils 'Air Charge Technology' that can charge your smartphone from  a distance | Technology News - The Indian Express">
            <a:extLst>
              <a:ext uri="{FF2B5EF4-FFF2-40B4-BE49-F238E27FC236}">
                <a16:creationId xmlns:a16="http://schemas.microsoft.com/office/drawing/2014/main" id="{FB37161F-8F37-5560-BCEC-AF3A9EB38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91" y="4157316"/>
            <a:ext cx="4422006" cy="24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1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9838-55E7-D5AF-1CE0-0B9D05AE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2258568"/>
            <a:ext cx="6702552" cy="3374136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01BBC-E6BC-9A33-8F66-ADDD76B48C2F}"/>
              </a:ext>
            </a:extLst>
          </p:cNvPr>
          <p:cNvSpPr txBox="1"/>
          <p:nvPr/>
        </p:nvSpPr>
        <p:spPr>
          <a:xfrm>
            <a:off x="3557977" y="4605866"/>
            <a:ext cx="46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give us your valuable time</a:t>
            </a:r>
            <a:endParaRPr lang="en-IN" sz="2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6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FE59-8A13-617E-B03E-C7F68247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84" y="283465"/>
            <a:ext cx="4187952" cy="932688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7593-EC7E-7DA2-2E4B-439A65F5F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35086"/>
            <a:ext cx="9905999" cy="444392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0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7669-0943-E680-0C33-4959F94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325909"/>
            <a:ext cx="7690104" cy="84452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DISCRIPTION OF THE PROBLEM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FFB8-B366-FD55-3E08-A257EB80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247" y="1461837"/>
            <a:ext cx="10364452" cy="4490907"/>
          </a:xfrm>
        </p:spPr>
        <p:txBody>
          <a:bodyPr>
            <a:noAutofit/>
          </a:bodyPr>
          <a:lstStyle/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 to charge our electronic devices on regular basis again and again</a:t>
            </a:r>
          </a:p>
          <a:p>
            <a:r>
              <a:rPr lang="en-IN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charging we use 3 things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power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Adapter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cable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Adapter and data cable are portable whereas electric power is not.</a:t>
            </a:r>
          </a:p>
        </p:txBody>
      </p:sp>
    </p:spTree>
    <p:extLst>
      <p:ext uri="{BB962C8B-B14F-4D97-AF65-F5344CB8AC3E}">
        <p14:creationId xmlns:p14="http://schemas.microsoft.com/office/powerpoint/2010/main" val="47304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F884-6FA8-AB5B-E0C4-7C7A3A9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providing electric power some options are available in market but these are not able to filling our needs as we want.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0C404-6D93-A3B4-3896-EDEE7FEAE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907" y="2381855"/>
            <a:ext cx="2798232" cy="685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banks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53EAD-279C-3018-64FD-A945E63DB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7" y="2357595"/>
            <a:ext cx="2985912" cy="685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B84D1-62C6-5DF3-A97C-6EF83D5577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345279"/>
            <a:ext cx="2927318" cy="685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B4CEBBB3-FBC3-BC6D-1CD9-7D0D2EB9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50" y="3108713"/>
            <a:ext cx="3089862" cy="309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E44E1118-04C9-4CD4-E39C-CC37CE2F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18" y="3437152"/>
            <a:ext cx="2697861" cy="25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2B68153A-89D9-FCFA-30F2-053E3ECC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5" y="3321628"/>
            <a:ext cx="2708683" cy="25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3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AB0-AABE-C70E-E11E-5FBC5B7B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938" y="316765"/>
            <a:ext cx="5106025" cy="1596177"/>
          </a:xfrm>
          <a:effectLst/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0AF6-47AB-545C-2E11-D5F9583974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flow chart of charging system we replace normal adapter with our modified adapter.</a:t>
            </a: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 not require external electric power.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D166BD-2C1D-5795-DCD9-16DEDA064C3E}"/>
              </a:ext>
            </a:extLst>
          </p:cNvPr>
          <p:cNvSpPr/>
          <p:nvPr/>
        </p:nvSpPr>
        <p:spPr>
          <a:xfrm>
            <a:off x="7792888" y="2200948"/>
            <a:ext cx="2556933" cy="776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SOCKET/PORT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6514AC-1BC5-0D28-2497-F6EA7C335CB5}"/>
              </a:ext>
            </a:extLst>
          </p:cNvPr>
          <p:cNvSpPr txBox="1"/>
          <p:nvPr/>
        </p:nvSpPr>
        <p:spPr>
          <a:xfrm>
            <a:off x="7289800" y="450423"/>
            <a:ext cx="364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6FF1F3-CA38-FC0B-42B4-0C174804318A}"/>
              </a:ext>
            </a:extLst>
          </p:cNvPr>
          <p:cNvSpPr/>
          <p:nvPr/>
        </p:nvSpPr>
        <p:spPr>
          <a:xfrm>
            <a:off x="7799153" y="1147230"/>
            <a:ext cx="2556933" cy="776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POWER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C449F4-B8C3-A284-FDC3-91BF0147DB12}"/>
              </a:ext>
            </a:extLst>
          </p:cNvPr>
          <p:cNvSpPr/>
          <p:nvPr/>
        </p:nvSpPr>
        <p:spPr>
          <a:xfrm>
            <a:off x="7792889" y="3291676"/>
            <a:ext cx="2556933" cy="776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39AB3D-4705-E557-2621-E7FE0F8109CE}"/>
              </a:ext>
            </a:extLst>
          </p:cNvPr>
          <p:cNvSpPr/>
          <p:nvPr/>
        </p:nvSpPr>
        <p:spPr>
          <a:xfrm>
            <a:off x="7805674" y="4350750"/>
            <a:ext cx="2556933" cy="776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3CB49A-7095-4084-2968-5B7C8855DBA1}"/>
              </a:ext>
            </a:extLst>
          </p:cNvPr>
          <p:cNvSpPr/>
          <p:nvPr/>
        </p:nvSpPr>
        <p:spPr>
          <a:xfrm>
            <a:off x="7792720" y="5425103"/>
            <a:ext cx="2476500" cy="7558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OF MOBILE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2E7962C-B528-55B4-36D0-74FA419957E2}"/>
              </a:ext>
            </a:extLst>
          </p:cNvPr>
          <p:cNvSpPr/>
          <p:nvPr/>
        </p:nvSpPr>
        <p:spPr>
          <a:xfrm>
            <a:off x="8851392" y="1923519"/>
            <a:ext cx="420624" cy="27742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C3FB4F5-B64C-1EBD-DF6E-715212DFCC02}"/>
              </a:ext>
            </a:extLst>
          </p:cNvPr>
          <p:cNvSpPr/>
          <p:nvPr/>
        </p:nvSpPr>
        <p:spPr>
          <a:xfrm>
            <a:off x="8837252" y="2994004"/>
            <a:ext cx="420624" cy="27742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17FC9FF-C0F7-325F-121D-E91C93BC1A81}"/>
              </a:ext>
            </a:extLst>
          </p:cNvPr>
          <p:cNvSpPr/>
          <p:nvPr/>
        </p:nvSpPr>
        <p:spPr>
          <a:xfrm>
            <a:off x="8840049" y="4071599"/>
            <a:ext cx="420624" cy="27742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94D4FF-00F1-AB29-6443-B6E29A7069DB}"/>
              </a:ext>
            </a:extLst>
          </p:cNvPr>
          <p:cNvSpPr/>
          <p:nvPr/>
        </p:nvSpPr>
        <p:spPr>
          <a:xfrm>
            <a:off x="8830905" y="5138530"/>
            <a:ext cx="420624" cy="27742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13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E4FF-5CA0-713A-2ED1-A07C02F8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37" y="618518"/>
            <a:ext cx="9905998" cy="174977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energy conservation law :– Energy can neither be created nor be destroyed but it can be transfer  from  one form to another form.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06CBA7-3862-4A3D-E7EF-9606B117F01A}"/>
              </a:ext>
            </a:extLst>
          </p:cNvPr>
          <p:cNvSpPr/>
          <p:nvPr/>
        </p:nvSpPr>
        <p:spPr>
          <a:xfrm>
            <a:off x="1833372" y="2679192"/>
            <a:ext cx="3035808" cy="74980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ENERGY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DD2DC-D585-C349-B248-737CB2EA4F67}"/>
              </a:ext>
            </a:extLst>
          </p:cNvPr>
          <p:cNvSpPr/>
          <p:nvPr/>
        </p:nvSpPr>
        <p:spPr>
          <a:xfrm>
            <a:off x="1833372" y="3839720"/>
            <a:ext cx="3035808" cy="74980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ENERGY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D8BDFB-E212-6DD5-F648-D6DFDC8CBA68}"/>
              </a:ext>
            </a:extLst>
          </p:cNvPr>
          <p:cNvSpPr/>
          <p:nvPr/>
        </p:nvSpPr>
        <p:spPr>
          <a:xfrm>
            <a:off x="1869948" y="5000248"/>
            <a:ext cx="3026664" cy="7101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ELECRICAL POWER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6569C17-08FD-6571-64B7-35DF56B7EE77}"/>
              </a:ext>
            </a:extLst>
          </p:cNvPr>
          <p:cNvSpPr/>
          <p:nvPr/>
        </p:nvSpPr>
        <p:spPr>
          <a:xfrm>
            <a:off x="3044952" y="3429000"/>
            <a:ext cx="630936" cy="41072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DE4D8EA-3F8D-59A6-404F-D93571DCC99C}"/>
              </a:ext>
            </a:extLst>
          </p:cNvPr>
          <p:cNvSpPr/>
          <p:nvPr/>
        </p:nvSpPr>
        <p:spPr>
          <a:xfrm>
            <a:off x="3054096" y="4589528"/>
            <a:ext cx="566928" cy="41072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50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C659-F1E2-A046-7431-25809A4E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basic idea ?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D2C1B-E45B-186B-34ED-165BFE700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849120"/>
            <a:ext cx="5817165" cy="44704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luxury watches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---: EX: ROLEX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313257-3B95-0D2D-09BA-E632D690B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4099" y="2494275"/>
            <a:ext cx="3378200" cy="33782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3C56C1-C284-28DA-3654-C254ABA429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198786" y="2494275"/>
            <a:ext cx="3502659" cy="3502659"/>
          </a:xfrm>
        </p:spPr>
      </p:pic>
      <p:pic>
        <p:nvPicPr>
          <p:cNvPr id="3074" name="Picture 2" descr="Mechanisms of Watches | Cuded | Luxury watches for men, Watches for men,  Mechanical art">
            <a:extLst>
              <a:ext uri="{FF2B5EF4-FFF2-40B4-BE49-F238E27FC236}">
                <a16:creationId xmlns:a16="http://schemas.microsoft.com/office/drawing/2014/main" id="{8333CB93-C798-5EB4-5C26-361C056A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80" y="2458720"/>
            <a:ext cx="3502660" cy="350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7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9531-EFDD-CE6C-856A-C31AB558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816" y="418955"/>
            <a:ext cx="9905998" cy="147857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2D3C-3B36-7D1A-0FDA-40001CCA2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1245" y="2265180"/>
            <a:ext cx="4878386" cy="1571356"/>
          </a:xfrm>
        </p:spPr>
        <p:txBody>
          <a:bodyPr>
            <a:noAutofit/>
          </a:bodyPr>
          <a:lstStyle/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14</a:t>
            </a:r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mm x 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mm x 2.4mm &amp;</a:t>
            </a: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mm x 5mm x 2mm</a:t>
            </a:r>
          </a:p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Neodymium magnets -  UAMOU &amp; N52 </a:t>
            </a:r>
          </a:p>
          <a:p>
            <a:r>
              <a:rPr lang="en-US" sz="2800" b="0" i="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Rare earth ndfe B magnets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8C8DC8-438D-AC8D-8871-1EAD2AC49240}"/>
              </a:ext>
            </a:extLst>
          </p:cNvPr>
          <p:cNvSpPr txBox="1">
            <a:spLocks/>
          </p:cNvSpPr>
          <p:nvPr/>
        </p:nvSpPr>
        <p:spPr>
          <a:xfrm>
            <a:off x="1321245" y="1469168"/>
            <a:ext cx="5024691" cy="85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MAGNETs                                                                                                                </a:t>
            </a:r>
            <a:endParaRPr lang="en-IN" dirty="0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7709BCCC-62D4-EA9E-BD65-46B4EF46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35" y="1553698"/>
            <a:ext cx="3872469" cy="212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2E9039E7-78CE-AFAC-424A-A6623AF5C7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47" y="3372207"/>
            <a:ext cx="3650644" cy="288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296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2750</TotalTime>
  <Words>750</Words>
  <Application>Microsoft Office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 Light Condensed</vt:lpstr>
      <vt:lpstr>Times New Roman</vt:lpstr>
      <vt:lpstr>Tw Cen MT</vt:lpstr>
      <vt:lpstr>Wingdings</vt:lpstr>
      <vt:lpstr>Droplet</vt:lpstr>
      <vt:lpstr>PowerPoint Presentation</vt:lpstr>
      <vt:lpstr>A Modified Self Chargeable adapter for charging the electronic devices under 5 V &amp; 2 amp</vt:lpstr>
      <vt:lpstr>CONTENT</vt:lpstr>
      <vt:lpstr>DISCRIPTION OF THE PROBLEM</vt:lpstr>
      <vt:lpstr>For providing electric power some options are available in market but these are not able to filling our needs as we want.</vt:lpstr>
      <vt:lpstr>SOLUTION </vt:lpstr>
      <vt:lpstr>According to energy conservation law :– Energy can neither be created nor be destroyed but it can be transfer  from  one form to another form.</vt:lpstr>
      <vt:lpstr>What is the basic idea ? </vt:lpstr>
      <vt:lpstr>Components </vt:lpstr>
      <vt:lpstr>Dc motor/generator</vt:lpstr>
      <vt:lpstr>BATTERY</vt:lpstr>
      <vt:lpstr>3.7 v to 5 v boost converter breakout board</vt:lpstr>
      <vt:lpstr>boost converter</vt:lpstr>
      <vt:lpstr>Dc generator principle</vt:lpstr>
      <vt:lpstr>Circuit diagram and Working of device</vt:lpstr>
      <vt:lpstr>PowerPoint Presentation</vt:lpstr>
      <vt:lpstr>Working of device</vt:lpstr>
      <vt:lpstr>Electronics devices under{5 v &amp; 2 amp}</vt:lpstr>
      <vt:lpstr>Future plan</vt:lpstr>
      <vt:lpstr>Future plan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     Project</dc:title>
  <dc:creator>shivam gupta</dc:creator>
  <cp:lastModifiedBy>shivam gupta</cp:lastModifiedBy>
  <cp:revision>29</cp:revision>
  <dcterms:created xsi:type="dcterms:W3CDTF">2022-12-09T06:04:26Z</dcterms:created>
  <dcterms:modified xsi:type="dcterms:W3CDTF">2025-01-25T23:03:35Z</dcterms:modified>
</cp:coreProperties>
</file>